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36"/>
  </p:notesMasterIdLst>
  <p:handoutMasterIdLst>
    <p:handoutMasterId r:id="rId37"/>
  </p:handoutMasterIdLst>
  <p:sldIdLst>
    <p:sldId id="394" r:id="rId4"/>
    <p:sldId id="466" r:id="rId5"/>
    <p:sldId id="500" r:id="rId6"/>
    <p:sldId id="509" r:id="rId7"/>
    <p:sldId id="502" r:id="rId8"/>
    <p:sldId id="501" r:id="rId9"/>
    <p:sldId id="505" r:id="rId10"/>
    <p:sldId id="506" r:id="rId11"/>
    <p:sldId id="467" r:id="rId12"/>
    <p:sldId id="464" r:id="rId13"/>
    <p:sldId id="469" r:id="rId14"/>
    <p:sldId id="470" r:id="rId15"/>
    <p:sldId id="471" r:id="rId16"/>
    <p:sldId id="494" r:id="rId17"/>
    <p:sldId id="503" r:id="rId18"/>
    <p:sldId id="508" r:id="rId19"/>
    <p:sldId id="495" r:id="rId20"/>
    <p:sldId id="475" r:id="rId21"/>
    <p:sldId id="476" r:id="rId22"/>
    <p:sldId id="507" r:id="rId23"/>
    <p:sldId id="496" r:id="rId24"/>
    <p:sldId id="499" r:id="rId25"/>
    <p:sldId id="487" r:id="rId26"/>
    <p:sldId id="497" r:id="rId27"/>
    <p:sldId id="488" r:id="rId28"/>
    <p:sldId id="489" r:id="rId29"/>
    <p:sldId id="490" r:id="rId30"/>
    <p:sldId id="492" r:id="rId31"/>
    <p:sldId id="510" r:id="rId32"/>
    <p:sldId id="442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19-Sep-16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19-Sep-16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486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19-Sep-16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softuni.bg/forum/categories/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54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Kazakov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data structures and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Writes mostly in C#, but also knows C, C++,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97" r="6997"/>
          <a:stretch/>
        </p:blipFill>
        <p:spPr>
          <a:xfrm>
            <a:off x="8640366" y="1371600"/>
            <a:ext cx="2818086" cy="32766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561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security and game 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Currently, writes mainly in JavaScript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09" y="1353768"/>
            <a:ext cx="280358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80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 defense: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19-Sept-2016 – 16-Oct-2016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Teamwork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5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of 3-6 persons</a:t>
            </a:r>
          </a:p>
          <a:p>
            <a:pPr lvl="1"/>
            <a:r>
              <a:rPr lang="en-US" dirty="0"/>
              <a:t>Choose your teammates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612" y="1447800"/>
            <a:ext cx="3325368" cy="3463925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Opening Party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" y="1200640"/>
            <a:ext cx="10010488" cy="51686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62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#6384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0377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0377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304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1824</TotalTime>
  <Words>968</Words>
  <Application>Microsoft Office PowerPoint</Application>
  <PresentationFormat>Custom</PresentationFormat>
  <Paragraphs>266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Trainers Team (4)</vt:lpstr>
      <vt:lpstr>JavaScript Fundamentals</vt:lpstr>
      <vt:lpstr>Training Duration and Schedule</vt:lpstr>
      <vt:lpstr>Why English?</vt:lpstr>
      <vt:lpstr>Your RFID Chip</vt:lpstr>
      <vt:lpstr>JavaScript Fundamentals</vt:lpstr>
      <vt:lpstr>Scoring System for the Course</vt:lpstr>
      <vt:lpstr>Homework Assignments &amp; Exercises</vt:lpstr>
      <vt:lpstr>Teamwork Project</vt:lpstr>
      <vt:lpstr>Resources</vt:lpstr>
      <vt:lpstr>Course Web Site, Forum and FB Group</vt:lpstr>
      <vt:lpstr>The Programming Basics Slides and Videos</vt:lpstr>
      <vt:lpstr>Recommended Software</vt:lpstr>
      <vt:lpstr>JS Core Opening Party</vt:lpstr>
      <vt:lpstr>JavaScript Fundamentals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59</cp:revision>
  <dcterms:created xsi:type="dcterms:W3CDTF">2014-01-02T17:00:34Z</dcterms:created>
  <dcterms:modified xsi:type="dcterms:W3CDTF">2016-09-19T11:05:57Z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